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5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D6DA76-2434-4241-9148-831B84943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E2BBEA2-E3DC-430A-B6BB-1417AF942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44D4-E927-45D6-8265-1C73DFE29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82A3-258B-4A88-8469-6BED6AE9DA04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5E916C-9C15-4431-B581-FA4CE2337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F81FD7-BB25-483A-A97E-81246EE01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704D-05C6-438D-BAFA-E86FC02D5F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2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6F190F-0AAA-413D-BC08-57DC107EF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19DACAE-4B11-4C3B-A96C-E2ADD0FAB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0FB6E1-65EA-40B2-8AC6-182702D66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82A3-258B-4A88-8469-6BED6AE9DA04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2D578A-5517-4D11-89EE-B83A52DE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A9962D-1E6A-4808-AA55-5CEC31D62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704D-05C6-438D-BAFA-E86FC02D5F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40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A4B944B-6663-4E70-8F57-D26B8B5546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063E457-ED21-44EF-B03F-FF14AABBB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1B0A86-8B16-4B19-954B-24C79C3A0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82A3-258B-4A88-8469-6BED6AE9DA04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64006E-0736-4BE4-B5ED-AEE9A657D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F2C173-66F1-461F-9519-2539B168C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704D-05C6-438D-BAFA-E86FC02D5F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513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C876D8-CCD0-444A-B3CE-30B66AB9F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CA925A-6692-4A96-927E-F9B5E993E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10EA4E-A865-4AB8-9150-F1BEAC18F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82A3-258B-4A88-8469-6BED6AE9DA04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9D8684-52FC-4E3D-9F4C-5F54B1317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316155-8805-49C2-9399-B3C719E24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704D-05C6-438D-BAFA-E86FC02D5F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522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0F3E3F-0820-4AA7-88AF-984B94C32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F5C1516-794C-4401-80F9-D78FB0AFD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A8E329-992E-43E4-8918-11A561D76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82A3-258B-4A88-8469-6BED6AE9DA04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041829-929B-4368-A6A5-69F5050E6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68D37A-7F78-4972-9507-67BEF1F7C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704D-05C6-438D-BAFA-E86FC02D5F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955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A5E5DA-4A59-47C1-A30D-93BA99B9E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9EF2EB-2596-4668-A415-7B630E6D87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EF116D9-A99B-40C7-96B9-ABE55EF6A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7606D3D-B5DA-4535-967B-34200CAA4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82A3-258B-4A88-8469-6BED6AE9DA04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E4CE7D-A76D-4235-AA08-739415409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6F0678-85A9-4172-9CCA-FBD89C27F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704D-05C6-438D-BAFA-E86FC02D5F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526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98F556-1AA1-41C5-B021-476C52586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24F90A7-EDC7-4E1C-8F99-B777730C3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43D50B5-255D-4EFC-AADB-BC942381A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C96AB6E-0166-4F90-8763-99696F5616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85FC2FE-F4CA-41C7-9E82-B1FB9E1E9F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204F9EA-F823-4EFE-8418-E1E431BE3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82A3-258B-4A88-8469-6BED6AE9DA04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BE7F33C-5FFD-4417-81C4-60BE3AB9B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105DB0A-644D-4D05-A03C-37F8C86D4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704D-05C6-438D-BAFA-E86FC02D5F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899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39849A-4A1E-4F50-B9EA-DEB3048AA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D09146E-01F6-46F3-81D3-459B467CF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82A3-258B-4A88-8469-6BED6AE9DA04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B6074E3-2D01-48EE-BC28-62F58FF4C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E84DABB-756E-43D6-A94C-71924A08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704D-05C6-438D-BAFA-E86FC02D5F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8421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0CF086D-D078-4C3B-9A37-057D1459C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82A3-258B-4A88-8469-6BED6AE9DA04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8E87A29-56AE-4CA2-A469-52342F290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4C34053-49B2-4F87-AE08-D556FB342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704D-05C6-438D-BAFA-E86FC02D5F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75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8E3211-1A68-4D76-BAB5-662870576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EE31C3-0BC4-4A52-9C95-67F4FBC7D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E33934F-D423-4C65-8B0F-1455AE0AE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01A7A1B-AA89-4CA4-900F-C6D63C0D4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82A3-258B-4A88-8469-6BED6AE9DA04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85F0A1-A8EA-4D38-9129-2D00B0892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6D68A7F-3B63-4AE4-98DA-4714B1CEA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704D-05C6-438D-BAFA-E86FC02D5F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212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F97BFC-BAA1-4698-80DA-C107A9AD1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AABB54D-D779-4ACE-A6CA-24552390A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4A3C35D-618B-401A-A90B-3901D7EBC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663EC35-8814-4C08-B14A-E93AF29F9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82A3-258B-4A88-8469-6BED6AE9DA04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2316681-DE10-487A-A26F-780022599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21D95D-C228-40BC-B019-3AB9BFBF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704D-05C6-438D-BAFA-E86FC02D5F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768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59DDADB-457E-4DD3-9BB8-C57D45CF0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167B438-7E18-4C91-B250-0482F6C1E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531AE1-8A1D-4041-A10C-6FD6EE53CF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982A3-258B-4A88-8469-6BED6AE9DA04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4E154B-E05C-4C44-B4A3-E5EA56DBD9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130D74-F247-475F-B661-8564C0656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A704D-05C6-438D-BAFA-E86FC02D5F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572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>
            <a:extLst>
              <a:ext uri="{FF2B5EF4-FFF2-40B4-BE49-F238E27FC236}">
                <a16:creationId xmlns:a16="http://schemas.microsoft.com/office/drawing/2014/main" id="{CC151AA9-D632-4D2C-8F8F-C056553BCF05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xfrm>
            <a:off x="1981200" y="636589"/>
            <a:ext cx="8280400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/>
            <a:r>
              <a:rPr lang="de-DE" altLang="de-DE" sz="1700">
                <a:latin typeface="Gill Sans MT" panose="020B0502020104020203" pitchFamily="34" charset="0"/>
              </a:rPr>
              <a:t>History                                        and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67B922D-8BD6-4687-A4E5-1F1B6BAEFE86}"/>
              </a:ext>
            </a:extLst>
          </p:cNvPr>
          <p:cNvSpPr/>
          <p:nvPr/>
        </p:nvSpPr>
        <p:spPr>
          <a:xfrm>
            <a:off x="2024063" y="4429126"/>
            <a:ext cx="914400" cy="1000125"/>
          </a:xfrm>
          <a:prstGeom prst="rect">
            <a:avLst/>
          </a:prstGeom>
          <a:solidFill>
            <a:srgbClr val="BFE0E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900">
                <a:latin typeface="Calibri" panose="020F0502020204030204" pitchFamily="34" charset="0"/>
              </a:rPr>
              <a:t>Tenman Inhaber-gesellschaft </a:t>
            </a:r>
            <a:br>
              <a:rPr lang="de-DE" altLang="de-DE" sz="900">
                <a:latin typeface="Calibri" panose="020F0502020204030204" pitchFamily="34" charset="0"/>
              </a:rPr>
            </a:br>
            <a:r>
              <a:rPr lang="de-DE" altLang="de-DE" sz="900">
                <a:latin typeface="Calibri" panose="020F0502020204030204" pitchFamily="34" charset="0"/>
              </a:rPr>
              <a:t>L. Hollweg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1B54502-8DC4-4BC3-8CAD-A52D7BEF2692}"/>
              </a:ext>
            </a:extLst>
          </p:cNvPr>
          <p:cNvSpPr/>
          <p:nvPr/>
        </p:nvSpPr>
        <p:spPr>
          <a:xfrm>
            <a:off x="3024188" y="4429126"/>
            <a:ext cx="914400" cy="1000125"/>
          </a:xfrm>
          <a:prstGeom prst="rect">
            <a:avLst/>
          </a:prstGeom>
          <a:solidFill>
            <a:srgbClr val="BFE0E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900">
                <a:latin typeface="Calibri" panose="020F0502020204030204" pitchFamily="34" charset="0"/>
              </a:rPr>
              <a:t>Tenman GbR</a:t>
            </a:r>
            <a:br>
              <a:rPr lang="de-DE" altLang="de-DE" sz="900">
                <a:latin typeface="Calibri" panose="020F0502020204030204" pitchFamily="34" charset="0"/>
              </a:rPr>
            </a:br>
            <a:r>
              <a:rPr lang="de-DE" altLang="de-DE" sz="900">
                <a:latin typeface="Calibri" panose="020F0502020204030204" pitchFamily="34" charset="0"/>
              </a:rPr>
              <a:t> L. Hollweg and </a:t>
            </a:r>
            <a:br>
              <a:rPr lang="de-DE" altLang="de-DE" sz="900">
                <a:latin typeface="Calibri" panose="020F0502020204030204" pitchFamily="34" charset="0"/>
              </a:rPr>
            </a:br>
            <a:r>
              <a:rPr lang="de-DE" altLang="de-DE" sz="900">
                <a:latin typeface="Calibri" panose="020F0502020204030204" pitchFamily="34" charset="0"/>
              </a:rPr>
              <a:t>M. Kurpeik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A3B646C-5CE1-47EC-B4CF-B4F9F7A477D7}"/>
              </a:ext>
            </a:extLst>
          </p:cNvPr>
          <p:cNvSpPr/>
          <p:nvPr/>
        </p:nvSpPr>
        <p:spPr>
          <a:xfrm>
            <a:off x="4024314" y="2357439"/>
            <a:ext cx="928687" cy="928687"/>
          </a:xfrm>
          <a:prstGeom prst="rect">
            <a:avLst/>
          </a:prstGeom>
          <a:solidFill>
            <a:srgbClr val="BFE0E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br>
              <a:rPr lang="de-DE" sz="90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de-DE" sz="900" dirty="0">
                <a:solidFill>
                  <a:schemeClr val="tx1"/>
                </a:solidFill>
                <a:latin typeface="Calibri" pitchFamily="34" charset="0"/>
              </a:rPr>
              <a:t>nextpension </a:t>
            </a:r>
          </a:p>
          <a:p>
            <a:pPr algn="ctr">
              <a:defRPr/>
            </a:pPr>
            <a:r>
              <a:rPr lang="de-DE" sz="900" dirty="0">
                <a:solidFill>
                  <a:schemeClr val="tx1"/>
                </a:solidFill>
                <a:latin typeface="Calibri" pitchFamily="34" charset="0"/>
              </a:rPr>
              <a:t>GmbH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761EAA9-1225-41A5-9425-EA39AC3A351C}"/>
              </a:ext>
            </a:extLst>
          </p:cNvPr>
          <p:cNvSpPr/>
          <p:nvPr/>
        </p:nvSpPr>
        <p:spPr>
          <a:xfrm>
            <a:off x="4024313" y="3357564"/>
            <a:ext cx="914400" cy="1000125"/>
          </a:xfrm>
          <a:prstGeom prst="rect">
            <a:avLst/>
          </a:prstGeom>
          <a:solidFill>
            <a:srgbClr val="BFE0E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900" dirty="0">
                <a:solidFill>
                  <a:schemeClr val="tx1"/>
                </a:solidFill>
                <a:latin typeface="Calibri" pitchFamily="34" charset="0"/>
              </a:rPr>
              <a:t>Tenman Prognosys GmbH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29B49B7-3774-486F-B6CD-8884CA8E7571}"/>
              </a:ext>
            </a:extLst>
          </p:cNvPr>
          <p:cNvSpPr/>
          <p:nvPr/>
        </p:nvSpPr>
        <p:spPr>
          <a:xfrm>
            <a:off x="5024438" y="4429125"/>
            <a:ext cx="914400" cy="985838"/>
          </a:xfrm>
          <a:prstGeom prst="rect">
            <a:avLst/>
          </a:prstGeom>
          <a:solidFill>
            <a:srgbClr val="BFE0E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900">
                <a:latin typeface="Calibri" panose="020F0502020204030204" pitchFamily="34" charset="0"/>
              </a:rPr>
              <a:t> Aufnahme weiterer Gesellschaf-ter in die Tenman GbR </a:t>
            </a:r>
            <a:br>
              <a:rPr lang="de-DE" altLang="de-DE" sz="900">
                <a:latin typeface="Calibri" panose="020F0502020204030204" pitchFamily="34" charset="0"/>
              </a:rPr>
            </a:br>
            <a:endParaRPr lang="de-DE" altLang="de-DE" sz="900">
              <a:latin typeface="Calibri" panose="020F050202020403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EBB6E67-2E55-4687-B9EA-818EE22F94F6}"/>
              </a:ext>
            </a:extLst>
          </p:cNvPr>
          <p:cNvSpPr/>
          <p:nvPr/>
        </p:nvSpPr>
        <p:spPr>
          <a:xfrm>
            <a:off x="8039100" y="2357439"/>
            <a:ext cx="914400" cy="928687"/>
          </a:xfrm>
          <a:prstGeom prst="rect">
            <a:avLst/>
          </a:prstGeom>
          <a:solidFill>
            <a:srgbClr val="BFE0E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900">
                <a:latin typeface="Calibri" panose="020F0502020204030204" pitchFamily="34" charset="0"/>
              </a:rPr>
              <a:t>Zweiter next-Geschäfts-bereich</a:t>
            </a:r>
            <a:br>
              <a:rPr lang="de-DE" altLang="de-DE" sz="900">
                <a:latin typeface="Calibri" panose="020F0502020204030204" pitchFamily="34" charset="0"/>
              </a:rPr>
            </a:br>
            <a:r>
              <a:rPr lang="de-DE" altLang="de-DE" sz="900">
                <a:latin typeface="Calibri" panose="020F0502020204030204" pitchFamily="34" charset="0"/>
              </a:rPr>
              <a:t>„nextvalue“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C250CA1-9380-41AF-A71D-824791194BBB}"/>
              </a:ext>
            </a:extLst>
          </p:cNvPr>
          <p:cNvSpPr/>
          <p:nvPr/>
        </p:nvSpPr>
        <p:spPr>
          <a:xfrm>
            <a:off x="8328025" y="4437064"/>
            <a:ext cx="914400" cy="1000125"/>
          </a:xfrm>
          <a:prstGeom prst="rect">
            <a:avLst/>
          </a:prstGeom>
          <a:solidFill>
            <a:srgbClr val="BFE0E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900">
                <a:latin typeface="Calibri" panose="020F0502020204030204" pitchFamily="34" charset="0"/>
              </a:rPr>
              <a:t>Ende2008: Unternehme-rirische Beteiligung an „Der Praktikant“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E47665F-2C8D-4A91-8F46-C3A2D98E7DEE}"/>
              </a:ext>
            </a:extLst>
          </p:cNvPr>
          <p:cNvSpPr/>
          <p:nvPr/>
        </p:nvSpPr>
        <p:spPr>
          <a:xfrm>
            <a:off x="6038850" y="3357564"/>
            <a:ext cx="914400" cy="1000125"/>
          </a:xfrm>
          <a:prstGeom prst="rect">
            <a:avLst/>
          </a:prstGeom>
          <a:solidFill>
            <a:srgbClr val="BFE0E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900">
                <a:latin typeface="Calibri" panose="020F0502020204030204" pitchFamily="34" charset="0"/>
              </a:rPr>
              <a:t>Student Loan Rating</a:t>
            </a:r>
          </a:p>
          <a:p>
            <a:pPr algn="ctr" eaLnBrk="1" hangingPunct="1"/>
            <a:r>
              <a:rPr lang="de-DE" altLang="de-DE" sz="900">
                <a:latin typeface="Calibri" panose="020F0502020204030204" pitchFamily="34" charset="0"/>
              </a:rPr>
              <a:t>Fertiggestellt;</a:t>
            </a:r>
          </a:p>
          <a:p>
            <a:pPr algn="ctr" eaLnBrk="1" hangingPunct="1"/>
            <a:r>
              <a:rPr lang="de-DE" altLang="de-DE" sz="900">
                <a:latin typeface="Calibri" panose="020F0502020204030204" pitchFamily="34" charset="0"/>
              </a:rPr>
              <a:t>Erprobung bei der NOSPA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B8A80B75-0DEA-44C6-AE57-689CA78B612B}"/>
              </a:ext>
            </a:extLst>
          </p:cNvPr>
          <p:cNvSpPr/>
          <p:nvPr/>
        </p:nvSpPr>
        <p:spPr>
          <a:xfrm>
            <a:off x="5024438" y="3357564"/>
            <a:ext cx="914400" cy="1000125"/>
          </a:xfrm>
          <a:prstGeom prst="rect">
            <a:avLst/>
          </a:prstGeom>
          <a:solidFill>
            <a:srgbClr val="BFE0E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900">
                <a:latin typeface="Calibri" panose="020F0502020204030204" pitchFamily="34" charset="0"/>
              </a:rPr>
              <a:t>Student Loan Rating Modell-bildung und empirischer Test</a:t>
            </a:r>
          </a:p>
        </p:txBody>
      </p:sp>
      <p:pic>
        <p:nvPicPr>
          <p:cNvPr id="36876" name="Picture 10" descr="Logo_kleiner">
            <a:extLst>
              <a:ext uri="{FF2B5EF4-FFF2-40B4-BE49-F238E27FC236}">
                <a16:creationId xmlns:a16="http://schemas.microsoft.com/office/drawing/2014/main" id="{8165AE3B-EFED-4B46-A74D-C706644255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75" y="714376"/>
            <a:ext cx="2000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hteck 20">
            <a:extLst>
              <a:ext uri="{FF2B5EF4-FFF2-40B4-BE49-F238E27FC236}">
                <a16:creationId xmlns:a16="http://schemas.microsoft.com/office/drawing/2014/main" id="{C49BFAE7-19C4-43F4-97C6-8915114EA022}"/>
              </a:ext>
            </a:extLst>
          </p:cNvPr>
          <p:cNvSpPr/>
          <p:nvPr/>
        </p:nvSpPr>
        <p:spPr>
          <a:xfrm>
            <a:off x="7024688" y="3357564"/>
            <a:ext cx="914400" cy="1000125"/>
          </a:xfrm>
          <a:prstGeom prst="rect">
            <a:avLst/>
          </a:prstGeom>
          <a:solidFill>
            <a:srgbClr val="BFE0E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900">
                <a:latin typeface="Calibri" panose="020F0502020204030204" pitchFamily="34" charset="0"/>
              </a:rPr>
              <a:t> Kooperation mit Stater Deutschland</a:t>
            </a:r>
          </a:p>
        </p:txBody>
      </p:sp>
      <p:pic>
        <p:nvPicPr>
          <p:cNvPr id="36878" name="Picture 40" descr="C:\Dokumente und Einstellungen\kurpeik.NEXTPENSION\Desktop\next4_Bank\Logo-Tenman-GbR-300dpi.gif">
            <a:extLst>
              <a:ext uri="{FF2B5EF4-FFF2-40B4-BE49-F238E27FC236}">
                <a16:creationId xmlns:a16="http://schemas.microsoft.com/office/drawing/2014/main" id="{C02BCD08-ACEA-4A88-A57A-589B3446B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5" y="612776"/>
            <a:ext cx="1663700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feld 21">
            <a:extLst>
              <a:ext uri="{FF2B5EF4-FFF2-40B4-BE49-F238E27FC236}">
                <a16:creationId xmlns:a16="http://schemas.microsoft.com/office/drawing/2014/main" id="{FBB7B804-7F47-4B37-84B1-755DFD6AAF8E}"/>
              </a:ext>
            </a:extLst>
          </p:cNvPr>
          <p:cNvSpPr txBox="1"/>
          <p:nvPr/>
        </p:nvSpPr>
        <p:spPr>
          <a:xfrm>
            <a:off x="2024064" y="5572125"/>
            <a:ext cx="8072437" cy="369888"/>
          </a:xfrm>
          <a:prstGeom prst="rect">
            <a:avLst/>
          </a:prstGeom>
          <a:solidFill>
            <a:srgbClr val="BFE0E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dirty="0"/>
              <a:t>  2004                       2005        2006        2007                       2008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A60AC1E9-4AFE-42A7-9B53-A6E3331D236C}"/>
              </a:ext>
            </a:extLst>
          </p:cNvPr>
          <p:cNvSpPr/>
          <p:nvPr/>
        </p:nvSpPr>
        <p:spPr>
          <a:xfrm>
            <a:off x="9024938" y="2357439"/>
            <a:ext cx="914400" cy="928687"/>
          </a:xfrm>
          <a:prstGeom prst="rect">
            <a:avLst/>
          </a:prstGeom>
          <a:solidFill>
            <a:srgbClr val="BFE0E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900">
                <a:latin typeface="Calibri" panose="020F0502020204030204" pitchFamily="34" charset="0"/>
              </a:rPr>
              <a:t>Dritter next-Geschäfts-bereich</a:t>
            </a:r>
            <a:br>
              <a:rPr lang="de-DE" altLang="de-DE" sz="900">
                <a:latin typeface="Calibri" panose="020F0502020204030204" pitchFamily="34" charset="0"/>
              </a:rPr>
            </a:br>
            <a:r>
              <a:rPr lang="de-DE" altLang="de-DE" sz="900">
                <a:latin typeface="Calibri" panose="020F0502020204030204" pitchFamily="34" charset="0"/>
              </a:rPr>
              <a:t>„nextstrategy“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29571096-967D-4853-BEDB-8E2C1024B8CE}"/>
              </a:ext>
            </a:extLst>
          </p:cNvPr>
          <p:cNvSpPr/>
          <p:nvPr/>
        </p:nvSpPr>
        <p:spPr>
          <a:xfrm>
            <a:off x="7391400" y="4437064"/>
            <a:ext cx="914400" cy="1000125"/>
          </a:xfrm>
          <a:prstGeom prst="rect">
            <a:avLst/>
          </a:prstGeom>
          <a:solidFill>
            <a:srgbClr val="BFE0E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900">
                <a:latin typeface="Calibri" panose="020F0502020204030204" pitchFamily="34" charset="0"/>
              </a:rPr>
              <a:t>Produktent-wicklung „Zukunfts-konten“ mit nextpension </a:t>
            </a:r>
          </a:p>
        </p:txBody>
      </p:sp>
      <p:sp>
        <p:nvSpPr>
          <p:cNvPr id="36882" name="AutoShape 18">
            <a:extLst>
              <a:ext uri="{FF2B5EF4-FFF2-40B4-BE49-F238E27FC236}">
                <a16:creationId xmlns:a16="http://schemas.microsoft.com/office/drawing/2014/main" id="{6A84B572-61EF-4F8D-AE1D-F1EA94541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5013" y="1341438"/>
            <a:ext cx="863600" cy="1008062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900">
                <a:latin typeface="Calibri" panose="020F0502020204030204" pitchFamily="34" charset="0"/>
              </a:rPr>
              <a:t>Zusamen-</a:t>
            </a:r>
            <a:br>
              <a:rPr lang="de-DE" altLang="de-DE" sz="900">
                <a:latin typeface="Calibri" panose="020F0502020204030204" pitchFamily="34" charset="0"/>
              </a:rPr>
            </a:br>
            <a:r>
              <a:rPr lang="de-DE" altLang="de-DE" sz="900">
                <a:latin typeface="Calibri" panose="020F0502020204030204" pitchFamily="34" charset="0"/>
              </a:rPr>
              <a:t>schluss zur </a:t>
            </a:r>
          </a:p>
          <a:p>
            <a:pPr algn="ctr"/>
            <a:r>
              <a:rPr lang="de-DE" altLang="de-DE" sz="900">
                <a:latin typeface="Calibri" panose="020F0502020204030204" pitchFamily="34" charset="0"/>
              </a:rPr>
              <a:t>next4-GmbH</a:t>
            </a:r>
          </a:p>
        </p:txBody>
      </p:sp>
      <p:sp>
        <p:nvSpPr>
          <p:cNvPr id="2" name="Rechteck 20">
            <a:extLst>
              <a:ext uri="{FF2B5EF4-FFF2-40B4-BE49-F238E27FC236}">
                <a16:creationId xmlns:a16="http://schemas.microsoft.com/office/drawing/2014/main" id="{A56757E6-FD7E-4C30-B283-D872B6894D4F}"/>
              </a:ext>
            </a:extLst>
          </p:cNvPr>
          <p:cNvSpPr/>
          <p:nvPr/>
        </p:nvSpPr>
        <p:spPr>
          <a:xfrm>
            <a:off x="9336088" y="4437064"/>
            <a:ext cx="1008062" cy="1000125"/>
          </a:xfrm>
          <a:prstGeom prst="rect">
            <a:avLst/>
          </a:prstGeom>
          <a:solidFill>
            <a:srgbClr val="BFE0E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 sz="800"/>
          </a:p>
          <a:p>
            <a:pPr algn="ctr" eaLnBrk="1" hangingPunct="1"/>
            <a:endParaRPr lang="de-DE" altLang="de-DE" sz="800"/>
          </a:p>
          <a:p>
            <a:pPr algn="ctr" eaLnBrk="1" hangingPunct="1"/>
            <a:r>
              <a:rPr lang="de-DE" altLang="de-DE" sz="900">
                <a:latin typeface="Calibri" panose="020F0502020204030204" pitchFamily="34" charset="0"/>
              </a:rPr>
              <a:t>Vierter  </a:t>
            </a:r>
            <a:br>
              <a:rPr lang="de-DE" altLang="de-DE" sz="900">
                <a:latin typeface="Calibri" panose="020F0502020204030204" pitchFamily="34" charset="0"/>
              </a:rPr>
            </a:br>
            <a:r>
              <a:rPr lang="de-DE" altLang="de-DE" sz="900">
                <a:latin typeface="Calibri" panose="020F0502020204030204" pitchFamily="34" charset="0"/>
              </a:rPr>
              <a:t>next-Geschäfts-</a:t>
            </a:r>
            <a:br>
              <a:rPr lang="de-DE" altLang="de-DE" sz="900">
                <a:latin typeface="Calibri" panose="020F0502020204030204" pitchFamily="34" charset="0"/>
              </a:rPr>
            </a:br>
            <a:r>
              <a:rPr lang="de-DE" altLang="de-DE" sz="900">
                <a:latin typeface="Calibri" panose="020F0502020204030204" pitchFamily="34" charset="0"/>
              </a:rPr>
              <a:t>bereich</a:t>
            </a:r>
          </a:p>
          <a:p>
            <a:pPr algn="ctr" eaLnBrk="1" hangingPunct="1"/>
            <a:r>
              <a:rPr lang="de-DE" altLang="de-DE" sz="900">
                <a:latin typeface="Calibri" panose="020F0502020204030204" pitchFamily="34" charset="0"/>
              </a:rPr>
              <a:t>„next-</a:t>
            </a:r>
          </a:p>
          <a:p>
            <a:pPr algn="ctr" eaLnBrk="1" hangingPunct="1"/>
            <a:r>
              <a:rPr lang="de-DE" altLang="de-DE" sz="900">
                <a:latin typeface="Calibri" panose="020F0502020204030204" pitchFamily="34" charset="0"/>
              </a:rPr>
              <a:t>education“</a:t>
            </a:r>
          </a:p>
          <a:p>
            <a:pPr algn="ctr" eaLnBrk="1" hangingPunct="1"/>
            <a:endParaRPr lang="de-DE" altLang="de-DE" sz="900">
              <a:latin typeface="Calibri" panose="020F0502020204030204" pitchFamily="34" charset="0"/>
            </a:endParaRPr>
          </a:p>
          <a:p>
            <a:pPr algn="ctr" eaLnBrk="1" hangingPunct="1"/>
            <a:endParaRPr lang="de-DE" altLang="de-DE" sz="9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Breitbild</PresentationFormat>
  <Paragraphs>24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</vt:lpstr>
      <vt:lpstr>History                                        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                                       and</dc:title>
  <dc:creator>tenman@gmx.net</dc:creator>
  <cp:lastModifiedBy>tenman@gmx.net</cp:lastModifiedBy>
  <cp:revision>1</cp:revision>
  <dcterms:created xsi:type="dcterms:W3CDTF">2020-07-20T15:43:18Z</dcterms:created>
  <dcterms:modified xsi:type="dcterms:W3CDTF">2020-07-20T15:43:54Z</dcterms:modified>
</cp:coreProperties>
</file>